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sldIdLst>
    <p:sldId id="256" r:id="rId2"/>
    <p:sldId id="258" r:id="rId3"/>
    <p:sldId id="262" r:id="rId4"/>
    <p:sldId id="261" r:id="rId5"/>
    <p:sldId id="260" r:id="rId6"/>
    <p:sldId id="257" r:id="rId7"/>
    <p:sldId id="259" r:id="rId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78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24400" y="1371600"/>
            <a:ext cx="70196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24400" y="4462272"/>
            <a:ext cx="7019600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black">
          <a:xfrm>
            <a:off x="2381399" y="1943842"/>
            <a:ext cx="6375047" cy="2387600"/>
          </a:xfrm>
        </p:spPr>
        <p:txBody>
          <a:bodyPr rtlCol="0"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81399" y="4538660"/>
            <a:ext cx="6375047" cy="865321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rot="5400000">
            <a:off x="5343503" y="3384990"/>
            <a:ext cx="6858000" cy="891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7" name="Рисунок 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4785352" y="2914977"/>
            <a:ext cx="6857433" cy="1028615"/>
          </a:xfrm>
          <a:prstGeom prst="rect">
            <a:avLst/>
          </a:prstGeom>
        </p:spPr>
      </p:pic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99761" y="462249"/>
            <a:ext cx="1028165" cy="5714714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3649" y="462249"/>
            <a:ext cx="7269816" cy="5714714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83650" y="6356351"/>
            <a:ext cx="1478960" cy="365125"/>
          </a:xfrm>
        </p:spPr>
        <p:txBody>
          <a:bodyPr rtlCol="0"/>
          <a:lstStyle/>
          <a:p>
            <a:fld id="{7EAF463A-BC7C-46EE-9F1E-7F377CCA4891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86780" y="6356351"/>
            <a:ext cx="426584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076792" y="6356351"/>
            <a:ext cx="1476674" cy="365125"/>
          </a:xfrm>
        </p:spPr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626614" y="-20637"/>
            <a:ext cx="54864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26614" y="4462272"/>
            <a:ext cx="54864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">
          <a:xfrm>
            <a:off x="2878511" y="658347"/>
            <a:ext cx="4948098" cy="3664417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8511" y="4589464"/>
            <a:ext cx="4948099" cy="1500187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60120" y="2194560"/>
            <a:ext cx="3367278" cy="3986784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11526" y="2194560"/>
            <a:ext cx="3370068" cy="3986784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0120" y="1828456"/>
            <a:ext cx="3367278" cy="83069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60120" y="2743195"/>
            <a:ext cx="3367278" cy="3433769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14316" y="1828456"/>
            <a:ext cx="3367278" cy="83069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814316" y="2743195"/>
            <a:ext cx="3367278" cy="3433769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2"/>
          <p:cNvSpPr>
            <a:spLocks noGrp="1"/>
          </p:cNvSpPr>
          <p:nvPr>
            <p:ph type="body" sz="half" idx="2"/>
          </p:nvPr>
        </p:nvSpPr>
        <p:spPr>
          <a:xfrm>
            <a:off x="968863" y="2465295"/>
            <a:ext cx="2876156" cy="3711669"/>
          </a:xfrm>
        </p:spPr>
        <p:txBody>
          <a:bodyPr rtlCol="0">
            <a:normAutofit/>
          </a:bodyPr>
          <a:lstStyle>
            <a:lvl1pPr marL="0" indent="0" rtl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Объект 3"/>
          <p:cNvSpPr>
            <a:spLocks noGrp="1"/>
          </p:cNvSpPr>
          <p:nvPr>
            <p:ph idx="1"/>
          </p:nvPr>
        </p:nvSpPr>
        <p:spPr>
          <a:xfrm>
            <a:off x="4139173" y="2465295"/>
            <a:ext cx="3880878" cy="3711669"/>
          </a:xfrm>
        </p:spPr>
        <p:txBody>
          <a:bodyPr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68864" y="2465294"/>
            <a:ext cx="2876156" cy="3711669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4139172" y="1828456"/>
            <a:ext cx="4042421" cy="5029544"/>
          </a:xfrm>
        </p:spPr>
        <p:txBody>
          <a:bodyPr tIns="13716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 8"/>
          <p:cNvSpPr/>
          <p:nvPr/>
        </p:nvSpPr>
        <p:spPr>
          <a:xfrm>
            <a:off x="0" y="347472"/>
            <a:ext cx="9141714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1"/>
            <a:ext cx="9141714" cy="13712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">
          <a:xfrm>
            <a:off x="960120" y="466344"/>
            <a:ext cx="7221474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960120" y="2190749"/>
            <a:ext cx="7221474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</a:p>
          <a:p>
            <a:pPr lvl="5" rtl="0"/>
            <a:r>
              <a:rPr lang="ru-RU" dirty="0" smtClean="0"/>
              <a:t>Шестой</a:t>
            </a:r>
          </a:p>
          <a:p>
            <a:pPr lvl="6" rtl="0"/>
            <a:r>
              <a:rPr lang="ru-RU" dirty="0" smtClean="0"/>
              <a:t>Седьмой</a:t>
            </a:r>
          </a:p>
          <a:p>
            <a:pPr lvl="7" rtl="0"/>
            <a:r>
              <a:rPr lang="ru-RU" dirty="0" smtClean="0"/>
              <a:t>Восьмой</a:t>
            </a:r>
          </a:p>
          <a:p>
            <a:pPr lvl="8" rtl="0"/>
            <a:r>
              <a:rPr lang="ru-RU" dirty="0" smtClean="0"/>
              <a:t>Девятый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60121" y="6356351"/>
            <a:ext cx="1478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439080" y="6356351"/>
            <a:ext cx="4265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704920" y="6356351"/>
            <a:ext cx="1476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209800" y="2667000"/>
            <a:ext cx="7086600" cy="750042"/>
          </a:xfrm>
        </p:spPr>
        <p:txBody>
          <a:bodyPr>
            <a:noAutofit/>
          </a:bodyPr>
          <a:lstStyle/>
          <a:p>
            <a:r>
              <a:rPr lang="ru-RU" sz="5000" dirty="0" smtClean="0"/>
              <a:t>«ЭКСПЕРИМЕНТАРИУМ»</a:t>
            </a:r>
            <a:endParaRPr lang="ru-RU" sz="5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latin typeface="+mj-lt"/>
                <a:ea typeface="+mj-ea"/>
                <a:cs typeface="+mj-cs"/>
              </a:rPr>
              <a:t>МБОУ СОШ №26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371600" y="-228600"/>
            <a:ext cx="6781800" cy="7086600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1\Desktop\НаукаПодм\клими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605" y="36407"/>
            <a:ext cx="4810595" cy="682159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371600" y="-228600"/>
            <a:ext cx="6781800" cy="7086600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 l="31875" t="10000" r="30625" b="5000"/>
          <a:stretch>
            <a:fillRect/>
          </a:stretch>
        </p:blipFill>
        <p:spPr bwMode="auto">
          <a:xfrm>
            <a:off x="2514600" y="57150"/>
            <a:ext cx="4800600" cy="680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371600" y="-152400"/>
            <a:ext cx="6781800" cy="7010400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 descr="C:\Users\1\Downloads\001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2590800" y="304799"/>
            <a:ext cx="4343400" cy="631259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ownloads\IMG_20190318_103347.jpg"/>
          <p:cNvPicPr>
            <a:picLocks noChangeAspect="1" noChangeArrowheads="1"/>
          </p:cNvPicPr>
          <p:nvPr/>
        </p:nvPicPr>
        <p:blipFill>
          <a:blip r:embed="rId2" cstate="print">
            <a:lum bright="-10000" contrast="-10000"/>
          </a:blip>
          <a:srcRect t="6667" r="5000" b="8000"/>
          <a:stretch>
            <a:fillRect/>
          </a:stretch>
        </p:blipFill>
        <p:spPr bwMode="auto">
          <a:xfrm>
            <a:off x="609600" y="0"/>
            <a:ext cx="8077200" cy="5441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371600" y="5410200"/>
            <a:ext cx="70104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itchFamily="18" charset="0"/>
              </a:rPr>
              <a:t>Олимпиада по физике «Умники России»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itchFamily="18" charset="0"/>
              </a:rPr>
              <a:t>13 участников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itchFamily="18" charset="0"/>
              </a:rPr>
              <a:t>3 диплома </a:t>
            </a:r>
            <a:r>
              <a:rPr lang="en-US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itchFamily="18" charset="0"/>
              </a:rPr>
              <a:t>I </a:t>
            </a:r>
            <a:r>
              <a:rPr lang="ru-RU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itchFamily="18" charset="0"/>
              </a:rPr>
              <a:t>степени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itchFamily="18" charset="0"/>
              </a:rPr>
              <a:t>2 диплома </a:t>
            </a:r>
            <a:r>
              <a:rPr lang="en-US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itchFamily="18" charset="0"/>
              </a:rPr>
              <a:t>II</a:t>
            </a:r>
            <a:r>
              <a:rPr lang="ru-RU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itchFamily="18" charset="0"/>
              </a:rPr>
              <a:t> степени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itchFamily="18" charset="0"/>
              </a:rPr>
              <a:t>3 диплома </a:t>
            </a:r>
            <a:r>
              <a:rPr lang="en-US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itchFamily="18" charset="0"/>
              </a:rPr>
              <a:t>III </a:t>
            </a:r>
            <a:r>
              <a:rPr lang="ru-RU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itchFamily="18" charset="0"/>
              </a:rPr>
              <a:t>степени</a:t>
            </a:r>
            <a:endParaRPr lang="ru-RU" b="1" dirty="0">
              <a:solidFill>
                <a:schemeClr val="tx2">
                  <a:lumMod val="85000"/>
                  <a:lumOff val="1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47800" y="0"/>
            <a:ext cx="67056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https://lh3.googleusercontent.com/v9VvwrHPdP9kuRcxCuO9L37jkkPrxL7KLXUoLbo4je2sB5uLyphXkNmJwIFH8wyElD7SWRXyaNfiCir0xAmGlwjazidGhOnCfQDJmAkP8PgeRC0W4NQKWlU5dWIqaE2oUSD3aBNddw4efzk-OrpeyXqIzxa8-ZPmn97mlRLBpLvIHcUKC5H-T0KNuwhH_xuGJFhfRqxD1ecIQ_XVZA83z4nI-OB0roDJbHAfv7586iRY8bUXZqb4MsdJeT4KB29hlQ5foXCRw_puDtVXgJYOgsgAPRNfl4bXtqDLEQVzLyYju7V6P-QguPp4fYKofiu5S62B3YvowlAIQeFCt3kMM4EFMeT6GoLh7-BTOb2jinlAdr1zOy4JKs93lDb7qsgN4nLgTGHUjG6vBrC1xWvkU2tz9pYKJQ2udvnbz3yAkAa7hpGLhQENlFvMW68yc31AHjQrlXaYnmL5We09eQ77-IIDqwLmH35zJCIc2FsguK72wdVbwEgYvVbpiudN6BitgBF7D27r7OlGdyPTKvywMRwFuJTMbBRuUPA_hJ0zIgbHGs2_gR-0BJNUWdw_q8va8hlWOuiqt0dB_upb-jztGkx9sulRXw_9XN_jB-xQf83-Kg-i27O-0cKAAkBAoALp58R7qfCThNf2VnqgnRq6EfjUGZySgkcvbj4b9tK7H-zDp_p3SILSWw=w494-h658-no"/>
          <p:cNvPicPr>
            <a:picLocks noChangeAspect="1" noChangeArrowheads="1"/>
          </p:cNvPicPr>
          <p:nvPr/>
        </p:nvPicPr>
        <p:blipFill>
          <a:blip r:embed="rId2"/>
          <a:srcRect l="17814" t="21884" r="30364" b="22189"/>
          <a:stretch>
            <a:fillRect/>
          </a:stretch>
        </p:blipFill>
        <p:spPr bwMode="auto">
          <a:xfrm>
            <a:off x="2895600" y="228601"/>
            <a:ext cx="3604591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743200" y="5456872"/>
            <a:ext cx="403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itchFamily="18" charset="0"/>
              </a:rPr>
              <a:t>Олимпиада по физике «Умники России»</a:t>
            </a:r>
          </a:p>
          <a:p>
            <a:pPr algn="ctr"/>
            <a:r>
              <a:rPr lang="ru-RU" b="1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itchFamily="18" charset="0"/>
              </a:rPr>
              <a:t>Климин</a:t>
            </a:r>
            <a:r>
              <a:rPr lang="ru-RU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itchFamily="18" charset="0"/>
              </a:rPr>
              <a:t> Сергей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itchFamily="18" charset="0"/>
              </a:rPr>
              <a:t>100 баллов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47800" y="0"/>
            <a:ext cx="67056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819400" y="5562600"/>
            <a:ext cx="403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itchFamily="18" charset="0"/>
              </a:rPr>
              <a:t>Олимпиада по физике«Умники России»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itchFamily="18" charset="0"/>
              </a:rPr>
              <a:t>Долгова Екатерина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itchFamily="18" charset="0"/>
              </a:rPr>
              <a:t>100 баллов</a:t>
            </a:r>
          </a:p>
          <a:p>
            <a:endParaRPr lang="ru-RU" dirty="0"/>
          </a:p>
        </p:txBody>
      </p:sp>
      <p:pic>
        <p:nvPicPr>
          <p:cNvPr id="9" name="Picture 2" descr="C:\Users\1\Downloads\IMG_20190318_103347.jpg"/>
          <p:cNvPicPr>
            <a:picLocks noChangeAspect="1" noChangeArrowheads="1"/>
          </p:cNvPicPr>
          <p:nvPr/>
        </p:nvPicPr>
        <p:blipFill>
          <a:blip r:embed="rId2" cstate="print">
            <a:lum bright="-10000" contrast="-10000"/>
          </a:blip>
          <a:srcRect l="17925" t="33570" r="69528" b="43865"/>
          <a:stretch>
            <a:fillRect/>
          </a:stretch>
        </p:blipFill>
        <p:spPr bwMode="auto">
          <a:xfrm>
            <a:off x="2971800" y="457199"/>
            <a:ext cx="3810000" cy="5139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кольные предметы 16: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10525619_TF03462902_TF03462902.potx" id="{BAC63EC1-72D2-48C1-B41B-534A4895C3B1}" vid="{6FF2C71A-6631-4AB1-81A9-F18F0A4270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</TotalTime>
  <Words>48</Words>
  <PresentationFormat>Экран (4:3)</PresentationFormat>
  <Paragraphs>13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Школьные предметы 16:9</vt:lpstr>
      <vt:lpstr>«ЭКСПЕРИМЕНТАРИУМ»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16</cp:revision>
  <dcterms:created xsi:type="dcterms:W3CDTF">2019-09-06T16:10:29Z</dcterms:created>
  <dcterms:modified xsi:type="dcterms:W3CDTF">2019-10-09T18:00:12Z</dcterms:modified>
</cp:coreProperties>
</file>